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67" r:id="rId15"/>
    <p:sldId id="268" r:id="rId16"/>
    <p:sldId id="269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3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c20b5f4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c20b5f4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24c87f7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24c87f7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c24c87f7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c24c87f7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c24c87f7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c24c87f7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c24c87f7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c24c87f7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c24c87f7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c24c87f7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c24c87f7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c24c87f7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c24c87f7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c24c87f7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c24c87f7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c24c87f7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c20b5f4f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c20b5f4f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c24c87f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c24c87f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c24c87f7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c24c87f7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c24c87f7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c24c87f7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c24c87f7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c24c87f7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c24c87f7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c24c87f7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c24c87f7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c24c87f7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c24c87f7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c24c87f7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9" baseType="lpstr"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Gustavo Gino Terezo</cp:lastModifiedBy>
  <cp:revision>1</cp:revision>
  <dcterms:modified xsi:type="dcterms:W3CDTF">2023-11-25T21:58:03Z</dcterms:modified>
</cp:coreProperties>
</file>